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132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522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8028D-8566-48E4-B726-9420CD058E67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082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3155527"/>
            <a:ext cx="8358187" cy="341073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CO I 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関係にある企業などとして、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①顧問：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②株保有・利益：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③特許使用料：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④講演料：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⑤原稿料：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⑥受託研究・共同研究費：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○○製薬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⑦奨学寄付金：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○○製薬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⑧寄付講座所属：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あり（○○製薬）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⑨贈答品などの報酬：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latin typeface="Arial" charset="0"/>
              <a:ea typeface="ＭＳ Ｐゴシック" charset="-12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2438" y="495897"/>
            <a:ext cx="8237538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3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3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</a:t>
            </a:r>
            <a:r>
              <a:rPr kumimoji="0" lang="ja-JP" altLang="en-US" sz="3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回日本神経理学療法学会学術大会</a:t>
            </a:r>
            <a:b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en-US" altLang="ja-JP" sz="3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sz="3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sz="40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6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4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24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2400" b="1" i="1" dirty="0">
              <a:solidFill>
                <a:schemeClr val="tx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28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第17回日本神経理学療法学会学術大会 COI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原 喜三郎</cp:lastModifiedBy>
  <cp:revision>98</cp:revision>
  <dcterms:created xsi:type="dcterms:W3CDTF">2000-09-04T17:39:07Z</dcterms:created>
  <dcterms:modified xsi:type="dcterms:W3CDTF">2019-08-18T10:48:15Z</dcterms:modified>
</cp:coreProperties>
</file>