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210000"/>
            <a:ext cx="823753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kumimoji="0"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回日本神経理学療法学会学術大会</a:t>
            </a:r>
            <a:b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4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36372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charset="0"/>
                <a:ea typeface="ＭＳ Ｐゴシック" charset="-128"/>
              </a:rPr>
              <a:t>　</a:t>
            </a: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企業などはありません。</a:t>
            </a:r>
            <a:endParaRPr kumimoji="0"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9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第17回日本神経理学療法学会学術大会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 喜三郎</cp:lastModifiedBy>
  <cp:revision>98</cp:revision>
  <dcterms:created xsi:type="dcterms:W3CDTF">2000-09-04T17:39:07Z</dcterms:created>
  <dcterms:modified xsi:type="dcterms:W3CDTF">2019-08-18T10:48:33Z</dcterms:modified>
</cp:coreProperties>
</file>