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F3C38-99C5-4937-945A-6E6EEDAFC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02E399-3D2A-46F9-B52A-440939DDB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19E047-98E3-4228-81C7-85AD29760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5522FB-A77A-479E-B5B4-B499C9BD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CEE354-BBC9-4137-A4C5-26F399FF9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73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1B34F-CE2A-4D8C-AE9A-8BB9ACB2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8C6A676-3CCF-4F87-9A09-53BED5448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15C606-DC10-4ACE-AA4D-522987BB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C3DB6F-D28E-4D24-9192-559713C22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735D25-D9CB-49D1-990F-F843E0EED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44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725153F-9BC9-4999-8C9C-E5B3F4CDC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9F52A4F-091F-4A22-B03D-E0F0FB094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0DE6BE-D6D6-4CBC-BDBB-896EA0167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5FD142-ADFB-4AB3-A61A-851E6B390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0B8025-9252-4E18-A393-22D9975B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45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504AF6-B161-4EC1-B5D7-E095F6912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68E6C2-364A-4A1A-9BFD-384300B7B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9EE378-2937-4816-994E-FE2F672F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012DA0-E772-46B9-A10B-CA88D2CA2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2192CD-8660-4331-8D5E-A84F7767B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33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72800-696A-4D7F-905D-A929640A8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971242-4A9F-4575-8654-D7E43288D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168F9A-1E6C-4C51-BD84-E237B6D6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1D3B72-1D8B-4AC2-B249-416E2F535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F5F107-C208-40E1-A4CE-10027FE2B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42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C59EC4-EB20-42EB-8992-EA7BB19C7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6C91C8-BC28-4E5D-8F40-BB7C6612F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4926A1-35DB-4C36-8788-2EA3F2793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DF35E2-09C8-496C-BE09-CE1A5D60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FA3CEE-5891-4193-86D6-85B96B3AF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E5E241-071A-4604-8BDF-5DBEF472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79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67F269-938F-4DCC-8AEF-69EE2C19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CC3086-5A81-48A6-B352-2E05B68B9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979FBB-4D80-4613-8E8B-A48AF662A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B2010ED-9B32-458A-AB79-6DDF03FB5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21B5F0-C4C3-4AA0-BDDA-F250B4A1E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170EB6D-9CAE-4EF2-87DB-C4452C92F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CCABA69-366B-4E2E-A772-5A7E0546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6C221F-3B41-413B-8082-1B8F90169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09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32BF0C-3182-4E37-939F-2F8FDDF8E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832AA8-64FB-488F-B9E1-02341879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4ADF12-31FA-4902-8B3E-C46207678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6FDBAB6-511F-4B59-9057-FBBC1E5B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97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A1243A4-7612-415B-B7BD-8A2A25FB8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F9C7257-C704-41B0-BE95-29AD7BBCC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659C4E-5FA6-415C-A4E3-C408804D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5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3022E1-741D-4543-B815-0AADBB60C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5BD339-6FF6-4182-8C88-FC2132EB1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FEA846-7036-4D77-89F4-99BF3D38A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5347B0-0219-498E-9D40-F2EE3D029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B8C9E4-14D7-43BB-8AB5-33E5D23FB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38F7A1-F5E7-4323-84E5-369223A25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73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1A7E70-2614-4601-A386-5B229F74F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03486D4-DBB0-40B8-91B2-7C385F5CF0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251D1C-FC52-49EB-8209-C80B1577A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2692B8-6D74-4FD5-B098-D6DD32A9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36130B-E266-4E58-BABE-5FF08B9A7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491CC7-3318-4F77-AF85-EE06FB667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65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BEF52F-CB48-4B71-8A3F-8A845125F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BE7CFF-65CD-4499-9813-02A0ACC26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EA4779-CB77-444F-BD0D-6DFC62FA5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024E-6AC2-452E-9612-7E4F86339EB6}" type="datetimeFigureOut">
              <a:rPr kumimoji="1" lang="ja-JP" altLang="en-US" smtClean="0"/>
              <a:t>2022/8/6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25B60F-1D7B-4214-B7FA-D0714D680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84EA2A-13AC-4F4E-BE47-955C7A002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4C884-25BA-43AF-8BC9-EE11171478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52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863809-9A8B-4397-AFE6-3746DF875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161" y="1294544"/>
            <a:ext cx="9144000" cy="285621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algn="l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回日本呼吸理学療法学会学術大会</a:t>
            </a:r>
            <a:br>
              <a:rPr kumimoji="1"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kumimoji="1" lang="en-US" altLang="ja-JP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）の開示</a:t>
            </a:r>
            <a:br>
              <a:rPr kumimoji="1"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kumimoji="1"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筆頭演者名：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函館  渡島</a:t>
            </a:r>
            <a:b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所属：呼吸器リハビリテーションセンター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EFC31B-8C12-4A32-BE7D-DAE9CE916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0161" y="5072865"/>
            <a:ext cx="9144000" cy="613881"/>
          </a:xfrm>
        </p:spPr>
        <p:txBody>
          <a:bodyPr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本演題に関連して、筆頭著者に開示すべき利益相反はありません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122D1B-8A2B-4761-B256-891C2A583E35}"/>
              </a:ext>
            </a:extLst>
          </p:cNvPr>
          <p:cNvSpPr txBox="1"/>
          <p:nvPr/>
        </p:nvSpPr>
        <p:spPr>
          <a:xfrm>
            <a:off x="8280970" y="154785"/>
            <a:ext cx="3657601" cy="92333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利益相反の開示に該当する項目がない場合、 下部にその旨を記載してください。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5190B2-5D4A-4924-9230-5DED0C1D2D52}"/>
              </a:ext>
            </a:extLst>
          </p:cNvPr>
          <p:cNvSpPr txBox="1"/>
          <p:nvPr/>
        </p:nvSpPr>
        <p:spPr>
          <a:xfrm>
            <a:off x="11166297" y="1109878"/>
            <a:ext cx="772274" cy="369332"/>
          </a:xfrm>
          <a:prstGeom prst="rect">
            <a:avLst/>
          </a:prstGeom>
          <a:solidFill>
            <a:schemeClr val="accent4"/>
          </a:solidFill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見本</a:t>
            </a:r>
          </a:p>
        </p:txBody>
      </p:sp>
    </p:spTree>
    <p:extLst>
      <p:ext uri="{BB962C8B-B14F-4D97-AF65-F5344CB8AC3E}">
        <p14:creationId xmlns:p14="http://schemas.microsoft.com/office/powerpoint/2010/main" val="205704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D0EFC31B-8C12-4A32-BE7D-DAE9CE916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0161" y="3568148"/>
            <a:ext cx="9144000" cy="30573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本演題に関連して、開示すべき利益相反は下記のとおりです。</a:t>
            </a:r>
          </a:p>
          <a:p>
            <a:pPr algn="l"/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万円以上の役員・顧問職の報酬：〇〇社、〇〇社、</a:t>
            </a:r>
          </a:p>
          <a:p>
            <a:pPr algn="l"/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年間利益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万円以上もしくは全株式の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5%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以上の株保有：〇〇社、○○社</a:t>
            </a:r>
          </a:p>
          <a:p>
            <a:pPr algn="l"/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万円以上の特許使用料：〇〇社、〇〇社</a:t>
            </a:r>
          </a:p>
          <a:p>
            <a:pPr algn="l"/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万円以上の講演料等：〇〇社、○○社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万円以上の原稿料：〇〇社、○○社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万円以上の研究費：〇〇社、○○社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年間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万円以上の奨学寄附金：〇〇社、○○社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 年間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万円以上の研究とは直接無関係な旅行・贈答品など： 〇〇社、○○社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8CB9749-5559-468E-AB37-F7531783C7EA}"/>
              </a:ext>
            </a:extLst>
          </p:cNvPr>
          <p:cNvSpPr txBox="1">
            <a:spLocks/>
          </p:cNvSpPr>
          <p:nvPr/>
        </p:nvSpPr>
        <p:spPr>
          <a:xfrm>
            <a:off x="1380161" y="974148"/>
            <a:ext cx="9144000" cy="235546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回日本呼吸理学療法学会学術大会</a:t>
            </a:r>
            <a:b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）の開示</a:t>
            </a:r>
            <a:br>
              <a:rPr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筆頭演者名：函館  渡島</a:t>
            </a:r>
            <a:b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所属：呼吸器リハビリテーションセンター</a:t>
            </a:r>
            <a:endParaRPr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D590F0-FFAA-4AF9-9B99-F6A23BB8F373}"/>
              </a:ext>
            </a:extLst>
          </p:cNvPr>
          <p:cNvSpPr txBox="1"/>
          <p:nvPr/>
        </p:nvSpPr>
        <p:spPr>
          <a:xfrm>
            <a:off x="7099442" y="72592"/>
            <a:ext cx="4882793" cy="92333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利益相反の開示に該当する項目がある場合、 該当する項目に団体名を記入し、 該当しない項目は削除してください。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E4D6C0-E608-4635-BCF0-C3D06DABA7F6}"/>
              </a:ext>
            </a:extLst>
          </p:cNvPr>
          <p:cNvSpPr txBox="1"/>
          <p:nvPr/>
        </p:nvSpPr>
        <p:spPr>
          <a:xfrm>
            <a:off x="11209961" y="1037958"/>
            <a:ext cx="772274" cy="369332"/>
          </a:xfrm>
          <a:prstGeom prst="rect">
            <a:avLst/>
          </a:prstGeom>
          <a:solidFill>
            <a:schemeClr val="accent4"/>
          </a:solidFill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見本</a:t>
            </a:r>
          </a:p>
        </p:txBody>
      </p:sp>
    </p:spTree>
    <p:extLst>
      <p:ext uri="{BB962C8B-B14F-4D97-AF65-F5344CB8AC3E}">
        <p14:creationId xmlns:p14="http://schemas.microsoft.com/office/powerpoint/2010/main" val="215094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273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UD明朝 Medium</vt:lpstr>
      <vt:lpstr>メイリオ</vt:lpstr>
      <vt:lpstr>游ゴシック</vt:lpstr>
      <vt:lpstr>游ゴシック Light</vt:lpstr>
      <vt:lpstr>Arial</vt:lpstr>
      <vt:lpstr>Office テーマ</vt:lpstr>
      <vt:lpstr>第8回日本呼吸理学療法学会学術大会 利益相反（COI）の開示  筆頭演者名：函館  渡島 所属：呼吸器リハビリテーションセンター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 筆頭演者名（所属）</dc:title>
  <dc:creator>赤壁 知哉</dc:creator>
  <cp:lastModifiedBy>MORINO AKIRA</cp:lastModifiedBy>
  <cp:revision>12</cp:revision>
  <dcterms:created xsi:type="dcterms:W3CDTF">2021-07-01T10:08:29Z</dcterms:created>
  <dcterms:modified xsi:type="dcterms:W3CDTF">2022-08-06T07:49:09Z</dcterms:modified>
</cp:coreProperties>
</file>