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24E-6AC2-452E-9612-7E4F86339EB6}" type="datetimeFigureOut">
              <a:rPr kumimoji="1" lang="ja-JP" altLang="en-US" smtClean="0"/>
              <a:t>2022/8/6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C884-25BA-43AF-8BC9-EE11171478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099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24E-6AC2-452E-9612-7E4F86339EB6}" type="datetimeFigureOut">
              <a:rPr kumimoji="1" lang="ja-JP" altLang="en-US" smtClean="0"/>
              <a:t>2022/8/6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C884-25BA-43AF-8BC9-EE11171478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751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24E-6AC2-452E-9612-7E4F86339EB6}" type="datetimeFigureOut">
              <a:rPr kumimoji="1" lang="ja-JP" altLang="en-US" smtClean="0"/>
              <a:t>2022/8/6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C884-25BA-43AF-8BC9-EE11171478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288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24E-6AC2-452E-9612-7E4F86339EB6}" type="datetimeFigureOut">
              <a:rPr kumimoji="1" lang="ja-JP" altLang="en-US" smtClean="0"/>
              <a:t>2022/8/6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C884-25BA-43AF-8BC9-EE11171478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33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24E-6AC2-452E-9612-7E4F86339EB6}" type="datetimeFigureOut">
              <a:rPr kumimoji="1" lang="ja-JP" altLang="en-US" smtClean="0"/>
              <a:t>2022/8/6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C884-25BA-43AF-8BC9-EE11171478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22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24E-6AC2-452E-9612-7E4F86339EB6}" type="datetimeFigureOut">
              <a:rPr kumimoji="1" lang="ja-JP" altLang="en-US" smtClean="0"/>
              <a:t>2022/8/6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C884-25BA-43AF-8BC9-EE11171478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031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24E-6AC2-452E-9612-7E4F86339EB6}" type="datetimeFigureOut">
              <a:rPr kumimoji="1" lang="ja-JP" altLang="en-US" smtClean="0"/>
              <a:t>2022/8/6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C884-25BA-43AF-8BC9-EE11171478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27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24E-6AC2-452E-9612-7E4F86339EB6}" type="datetimeFigureOut">
              <a:rPr kumimoji="1" lang="ja-JP" altLang="en-US" smtClean="0"/>
              <a:t>2022/8/6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C884-25BA-43AF-8BC9-EE11171478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983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24E-6AC2-452E-9612-7E4F86339EB6}" type="datetimeFigureOut">
              <a:rPr kumimoji="1" lang="ja-JP" altLang="en-US" smtClean="0"/>
              <a:t>2022/8/6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C884-25BA-43AF-8BC9-EE11171478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481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24E-6AC2-452E-9612-7E4F86339EB6}" type="datetimeFigureOut">
              <a:rPr kumimoji="1" lang="ja-JP" altLang="en-US" smtClean="0"/>
              <a:t>2022/8/6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C884-25BA-43AF-8BC9-EE11171478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363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24E-6AC2-452E-9612-7E4F86339EB6}" type="datetimeFigureOut">
              <a:rPr kumimoji="1" lang="ja-JP" altLang="en-US" smtClean="0"/>
              <a:t>2022/8/6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C884-25BA-43AF-8BC9-EE11171478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51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A024E-6AC2-452E-9612-7E4F86339EB6}" type="datetimeFigureOut">
              <a:rPr kumimoji="1" lang="ja-JP" altLang="en-US" smtClean="0"/>
              <a:t>2022/8/6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4C884-25BA-43AF-8BC9-EE11171478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91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D0EFC31B-8C12-4A32-BE7D-DAE9CE916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999830"/>
            <a:ext cx="9144000" cy="460411"/>
          </a:xfrm>
        </p:spPr>
        <p:txBody>
          <a:bodyPr>
            <a:norm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本演題に関連して、筆頭著者に開示すべき利益相反はありません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122D1B-8A2B-4761-B256-891C2A583E35}"/>
              </a:ext>
            </a:extLst>
          </p:cNvPr>
          <p:cNvSpPr txBox="1"/>
          <p:nvPr/>
        </p:nvSpPr>
        <p:spPr>
          <a:xfrm>
            <a:off x="6210730" y="195531"/>
            <a:ext cx="2743201" cy="715581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135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利益相反の開示に該当する項目がない場合、 下部にその旨を記載してください。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65190B2-5D4A-4924-9230-5DED0C1D2D52}"/>
              </a:ext>
            </a:extLst>
          </p:cNvPr>
          <p:cNvSpPr txBox="1"/>
          <p:nvPr/>
        </p:nvSpPr>
        <p:spPr>
          <a:xfrm>
            <a:off x="8374723" y="911849"/>
            <a:ext cx="579206" cy="300082"/>
          </a:xfrm>
          <a:prstGeom prst="rect">
            <a:avLst/>
          </a:prstGeom>
          <a:solidFill>
            <a:schemeClr val="accent4"/>
          </a:solidFill>
          <a:ln w="571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350" dirty="0">
                <a:solidFill>
                  <a:schemeClr val="bg1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見本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9986E32B-08B4-0B8B-8CBF-990EF2814FD9}"/>
              </a:ext>
            </a:extLst>
          </p:cNvPr>
          <p:cNvSpPr txBox="1">
            <a:spLocks/>
          </p:cNvSpPr>
          <p:nvPr/>
        </p:nvSpPr>
        <p:spPr>
          <a:xfrm>
            <a:off x="1144453" y="1496766"/>
            <a:ext cx="7231721" cy="214216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b="1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28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2800" b="1">
                <a:latin typeface="メイリオ" panose="020B0604030504040204" pitchFamily="50" charset="-128"/>
                <a:ea typeface="メイリオ" panose="020B0604030504040204" pitchFamily="50" charset="-128"/>
              </a:rPr>
              <a:t>回日本呼吸理学療法学会学術大会</a:t>
            </a:r>
            <a:br>
              <a:rPr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利益相反（</a:t>
            </a:r>
            <a:r>
              <a:rPr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）の開示</a:t>
            </a:r>
            <a:br>
              <a:rPr lang="en-US" altLang="ja-JP" sz="4400" b="1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4400" b="1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>
                <a:latin typeface="メイリオ" panose="020B0604030504040204" pitchFamily="50" charset="-128"/>
                <a:ea typeface="メイリオ" panose="020B0604030504040204" pitchFamily="50" charset="-128"/>
              </a:rPr>
              <a:t>筆頭演者名：函館  渡島</a:t>
            </a:r>
            <a:br>
              <a:rPr lang="en-US" altLang="ja-JP" sz="240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>
                <a:latin typeface="メイリオ" panose="020B0604030504040204" pitchFamily="50" charset="-128"/>
                <a:ea typeface="メイリオ" panose="020B0604030504040204" pitchFamily="50" charset="-128"/>
              </a:rPr>
              <a:t>所属：呼吸器リハビリテーションセンター</a:t>
            </a:r>
            <a:endParaRPr lang="ja-JP" altLang="en-US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7043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D0EFC31B-8C12-4A32-BE7D-DAE9CE916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671648"/>
            <a:ext cx="8458200" cy="287826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本演題に関連して、開示すべき利益相反は下記のとおりです。</a:t>
            </a:r>
          </a:p>
          <a:p>
            <a:pPr algn="l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 年間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万円以上の役員・顧問職の報酬：〇〇社、〇〇社、</a:t>
            </a:r>
          </a:p>
          <a:p>
            <a:pPr algn="l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 年間利益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万円以上もしくは全株式の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5%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以上の株保有：〇〇社、○○社</a:t>
            </a:r>
          </a:p>
          <a:p>
            <a:pPr algn="l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 年間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万円以上の特許使用料：〇〇社、〇〇社</a:t>
            </a:r>
          </a:p>
          <a:p>
            <a:pPr algn="l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 年間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万円以上の講演料等：〇〇社、○○社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 年間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万円以上の原稿料：〇〇社、○○社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 年間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万円以上の研究費：〇〇社、○○社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年間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万円以上の奨学寄附金：〇〇社、○○社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 年間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万円以上の研究とは直接無関係な旅行・贈答品など： 〇〇社、○○社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D590F0-FFAA-4AF9-9B99-F6A23BB8F373}"/>
              </a:ext>
            </a:extLst>
          </p:cNvPr>
          <p:cNvSpPr txBox="1"/>
          <p:nvPr/>
        </p:nvSpPr>
        <p:spPr>
          <a:xfrm>
            <a:off x="5324582" y="204761"/>
            <a:ext cx="3662095" cy="715581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135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利益相反の開示に該当する項目がある場合、 該当する項目に団体名を記入し、 該当しない項目は削除してください。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3E4D6C0-E608-4635-BCF0-C3D06DABA7F6}"/>
              </a:ext>
            </a:extLst>
          </p:cNvPr>
          <p:cNvSpPr txBox="1"/>
          <p:nvPr/>
        </p:nvSpPr>
        <p:spPr>
          <a:xfrm>
            <a:off x="8407469" y="928783"/>
            <a:ext cx="579206" cy="300082"/>
          </a:xfrm>
          <a:prstGeom prst="rect">
            <a:avLst/>
          </a:prstGeom>
          <a:solidFill>
            <a:schemeClr val="accent4"/>
          </a:solidFill>
          <a:ln w="571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350" dirty="0">
                <a:solidFill>
                  <a:schemeClr val="bg1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見本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264852DC-A70D-5381-C6DB-995E9C26F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4453" y="1125524"/>
            <a:ext cx="7231721" cy="2142162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Autofit/>
          </a:bodyPr>
          <a:lstStyle/>
          <a:p>
            <a:pPr algn="l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回日本呼吸理学療法学会学術大会</a:t>
            </a:r>
            <a:b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利益相反（</a:t>
            </a:r>
            <a:r>
              <a:rPr lang="en-US" altLang="ja-JP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）の開示</a:t>
            </a:r>
            <a:br>
              <a:rPr lang="en-US" altLang="ja-JP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筆頭演者名：函館  渡島</a:t>
            </a:r>
            <a:b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所属：呼吸器リハビリテーションセンター</a:t>
            </a:r>
            <a:endParaRPr lang="ja-JP" altLang="en-US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0945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273</Words>
  <Application>Microsoft Office PowerPoint</Application>
  <PresentationFormat>画面に合わせる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UD明朝 Medium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第8回日本呼吸理学療法学会学術大会 利益相反（COI）の開示  筆頭演者名：函館  渡島 所属：呼吸器リハビリテーションセンター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 筆頭演者名（所属）</dc:title>
  <dc:creator>赤壁 知哉</dc:creator>
  <cp:lastModifiedBy>MORINO AKIRA</cp:lastModifiedBy>
  <cp:revision>13</cp:revision>
  <dcterms:created xsi:type="dcterms:W3CDTF">2021-07-01T10:08:29Z</dcterms:created>
  <dcterms:modified xsi:type="dcterms:W3CDTF">2022-08-06T07:48:26Z</dcterms:modified>
</cp:coreProperties>
</file>