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1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915" autoAdjust="0"/>
  </p:normalViewPr>
  <p:slideViewPr>
    <p:cSldViewPr snapToGrid="0">
      <p:cViewPr varScale="1">
        <p:scale>
          <a:sx n="71" d="100"/>
          <a:sy n="71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AA649D-64F9-4ABA-850E-81E4A9537952}" type="datetimeFigureOut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183A1D-BD7D-41D7-A70C-4B993F220B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2836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94B8A48-32AB-453A-AE57-D361BB3A7ED4}" type="slidenum">
              <a:rPr lang="en-US" altLang="ja-JP" sz="1200"/>
              <a:pPr eaLnBrk="1" hangingPunct="1"/>
              <a:t>1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31309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A94D028-6913-41CE-A369-94558FD5DBD6}" type="slidenum">
              <a:rPr lang="en-US" altLang="ja-JP" sz="1200"/>
              <a:pPr eaLnBrk="1" hangingPunct="1"/>
              <a:t>2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7004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97C48D-0D48-41B4-8019-3720FCB225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7374081-4CD6-47CF-9D63-CDCB4B0E3C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685B65-87C9-47F0-B229-EE4E84691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CF83-D0B4-4FDE-BBD6-6D1A0C6A52B2}" type="datetimeFigureOut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53F9B8-0DDE-4569-90EE-D1C096F9A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7B82666-5888-4991-89A0-E3170591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4BA83-90CF-456A-A3A2-21E77CC7FC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0714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F6E924-AE2E-4C7B-A6A2-A50DCA675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0811B8A-ADE2-4AD5-92DC-9E18724ED6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589F9E-572B-4693-A129-B3A933855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CF83-D0B4-4FDE-BBD6-6D1A0C6A52B2}" type="datetimeFigureOut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A11091-A0AC-424D-9A5D-D674D3E70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F4D555B-0B00-4503-A7E6-CB8A0BD2A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4BA83-90CF-456A-A3A2-21E77CC7FC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9475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49A959D-E546-49CA-BF99-9FDBCD39BE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C643A31-3457-405E-ABB7-3A3AC25A56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E23B616-C643-48CC-A4E6-9C325BC28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CF83-D0B4-4FDE-BBD6-6D1A0C6A52B2}" type="datetimeFigureOut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6CA594C-88E6-4FAD-AC24-183601C5E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4A31828-5ACC-4B98-B518-2B2200003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4BA83-90CF-456A-A3A2-21E77CC7FC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9313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646ED1-8F45-487F-80AE-9AC5F029B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CDF98D5-D771-4B8B-B9C6-03093C13D1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D9F35A-F10E-4E5C-A357-4CAF82AE4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CF83-D0B4-4FDE-BBD6-6D1A0C6A52B2}" type="datetimeFigureOut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582AF1-A007-4C99-8C9B-8BD5F8604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11629F-4A7D-4BD6-A655-D685879C0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4BA83-90CF-456A-A3A2-21E77CC7FC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6838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FB55D6-8C52-4DAF-B0A4-2B8FEEB92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6D387D6-8EE4-4AE6-965C-725C9645AC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EAFD5C2-2316-45AA-B8A7-8BAB4038E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CF83-D0B4-4FDE-BBD6-6D1A0C6A52B2}" type="datetimeFigureOut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4D66D8-28E4-44A4-89A9-6E4F4FAA0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BD6D53-1908-418D-A340-DC085D1C3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4BA83-90CF-456A-A3A2-21E77CC7FC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473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236E77-578A-4508-B118-40CB99B01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FE161D2-D1FD-4AF7-8CE3-8542741DE9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040F7D7-A981-4F18-9A9E-ADD98641FB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64EE420-E399-4F73-9BC4-7424BCEBD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CF83-D0B4-4FDE-BBD6-6D1A0C6A52B2}" type="datetimeFigureOut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B893202-B971-42EB-AC0C-ACABEB0F8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A1243E6-7F68-4DAB-9CB5-D753A55F3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4BA83-90CF-456A-A3A2-21E77CC7FC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35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A89CB3-8C0E-4C9A-AF06-B03AFCE85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40BDA10-DD50-488C-BE85-B9FDC4C9CF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29D04D7-7D9A-4FFA-88A2-B69CF07C5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3AD348E-02D5-4637-8AE6-DA64ACA720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3418AAD-64A0-4AFA-8F5A-EC72BA5AC7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11D2726-2545-4C8D-982F-0B6F50ED0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CF83-D0B4-4FDE-BBD6-6D1A0C6A52B2}" type="datetimeFigureOut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B676D34-4E69-4BB3-A0CF-FD5C439CC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E6CE0F-6903-415D-97A8-98F264D3F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4BA83-90CF-456A-A3A2-21E77CC7FC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821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420769-03DF-4BA7-9AC2-E8B8BBCE7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3D233D4-EE4B-4640-A1B2-AA07E10B5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CF83-D0B4-4FDE-BBD6-6D1A0C6A52B2}" type="datetimeFigureOut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6DFCAB7-6A8C-4EDF-BD6C-E4985E56D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7536C9C-9758-4C77-9C08-56A6201BF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4BA83-90CF-456A-A3A2-21E77CC7FC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6797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EBC9A2D-2937-4C27-8291-EDED39BC6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CF83-D0B4-4FDE-BBD6-6D1A0C6A52B2}" type="datetimeFigureOut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41E2DDF-0A96-439D-9B72-5E2B21319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A268D08-1692-42FB-8EEA-30F4FA03D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4BA83-90CF-456A-A3A2-21E77CC7FC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2467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3D5B36-7B67-4A44-91D0-73DA44F42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DF49BA-A7F2-480B-911A-917DB0C2C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8709D9-5B85-45DB-8D00-B78D0A3C3C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2D82A06-C23A-4E9F-9360-963F02191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CF83-D0B4-4FDE-BBD6-6D1A0C6A52B2}" type="datetimeFigureOut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BF3D4EE-1847-474D-A1F9-D884F9CA6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6A9C64E-CC54-4B9D-88FA-12A5FFA1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4BA83-90CF-456A-A3A2-21E77CC7FC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867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E0EDF7-0A57-4BA1-9766-BFCB6721D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EA5A1E2-73F4-499D-A166-966B64A985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492984C-4E78-4445-A2F5-0A820B6556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283C0FA-2A36-4F51-B933-19686C43F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CF83-D0B4-4FDE-BBD6-6D1A0C6A52B2}" type="datetimeFigureOut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A87042E-48D6-45D4-911A-07ACA3C85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E351208-D81F-4BEE-881C-3A0E4BB3A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4BA83-90CF-456A-A3A2-21E77CC7FC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854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E2966F4-0C25-4873-8888-81C349246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DB6F420-2EFF-477C-8A92-3B74B34F28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3B4675C-AC57-4976-85E4-201F811F53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6CF83-D0B4-4FDE-BBD6-6D1A0C6A52B2}" type="datetimeFigureOut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888F31-CEBB-4E05-8877-A804CE2327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648BF0-011D-4027-867C-F9AAEB9B18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4BA83-90CF-456A-A3A2-21E77CC7FC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3730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5229" y="1671145"/>
            <a:ext cx="9238592" cy="2669627"/>
          </a:xfr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ja-JP" altLang="en-US" sz="4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400" b="1" dirty="0">
                <a:solidFill>
                  <a:srgbClr val="FFFF1F"/>
                </a:solidFill>
              </a:rPr>
              <a:t>発表者名：氏名、氏名、氏名、氏名（◎代表者）</a:t>
            </a:r>
            <a:endParaRPr lang="en-US" altLang="ja-JP" sz="2400" b="1" i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84202" y="4340772"/>
            <a:ext cx="9380646" cy="19145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演題発表内容に関連し、発表者らに開示すべき</a:t>
            </a: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関係にある企業などはありません。</a:t>
            </a: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900" b="1" i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8C77451A-350C-4929-8AF9-14FB397B3177}"/>
              </a:ext>
            </a:extLst>
          </p:cNvPr>
          <p:cNvGrpSpPr/>
          <p:nvPr/>
        </p:nvGrpSpPr>
        <p:grpSpPr>
          <a:xfrm>
            <a:off x="96455" y="64713"/>
            <a:ext cx="2037144" cy="543238"/>
            <a:chOff x="15257" y="740792"/>
            <a:chExt cx="2526791" cy="673810"/>
          </a:xfrm>
        </p:grpSpPr>
        <p:sp>
          <p:nvSpPr>
            <p:cNvPr id="3" name="四角形: 角を丸くする 2">
              <a:extLst>
                <a:ext uri="{FF2B5EF4-FFF2-40B4-BE49-F238E27FC236}">
                  <a16:creationId xmlns:a16="http://schemas.microsoft.com/office/drawing/2014/main" id="{23EBD380-9BD2-4CB3-BC0A-BE091A40508D}"/>
                </a:ext>
              </a:extLst>
            </p:cNvPr>
            <p:cNvSpPr/>
            <p:nvPr/>
          </p:nvSpPr>
          <p:spPr>
            <a:xfrm>
              <a:off x="15257" y="740792"/>
              <a:ext cx="2526791" cy="673810"/>
            </a:xfrm>
            <a:prstGeom prst="roundRect">
              <a:avLst/>
            </a:prstGeom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2" name="図 1">
              <a:extLst>
                <a:ext uri="{FF2B5EF4-FFF2-40B4-BE49-F238E27FC236}">
                  <a16:creationId xmlns:a16="http://schemas.microsoft.com/office/drawing/2014/main" id="{01C93B0F-7C57-4D66-88A5-0E2889474C0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4348" t="12024" r="4037" b="10553"/>
            <a:stretch/>
          </p:blipFill>
          <p:spPr>
            <a:xfrm>
              <a:off x="121184" y="794544"/>
              <a:ext cx="2314936" cy="521680"/>
            </a:xfrm>
            <a:prstGeom prst="rect">
              <a:avLst/>
            </a:prstGeom>
          </p:spPr>
        </p:pic>
      </p:grpSp>
      <p:sp>
        <p:nvSpPr>
          <p:cNvPr id="6" name="吹き出し: 四角形 5">
            <a:extLst>
              <a:ext uri="{FF2B5EF4-FFF2-40B4-BE49-F238E27FC236}">
                <a16:creationId xmlns:a16="http://schemas.microsoft.com/office/drawing/2014/main" id="{B7F88427-C34C-411E-9ACB-8E46F4103C99}"/>
              </a:ext>
            </a:extLst>
          </p:cNvPr>
          <p:cNvSpPr/>
          <p:nvPr/>
        </p:nvSpPr>
        <p:spPr>
          <a:xfrm>
            <a:off x="7711569" y="138215"/>
            <a:ext cx="4298576" cy="1734671"/>
          </a:xfrm>
          <a:prstGeom prst="wedgeRectCallout">
            <a:avLst>
              <a:gd name="adj1" fmla="val -36161"/>
              <a:gd name="adj2" fmla="val 6715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b="1" dirty="0"/>
              <a:t>口頭発表時、申告すべき</a:t>
            </a:r>
            <a:r>
              <a:rPr lang="en-US" altLang="ja-JP" sz="2800" b="1" dirty="0"/>
              <a:t>COI</a:t>
            </a:r>
            <a:r>
              <a:rPr lang="ja-JP" altLang="en-US" sz="2800" b="1" dirty="0"/>
              <a:t>状態がない時</a:t>
            </a:r>
          </a:p>
        </p:txBody>
      </p:sp>
    </p:spTree>
    <p:extLst>
      <p:ext uri="{BB962C8B-B14F-4D97-AF65-F5344CB8AC3E}">
        <p14:creationId xmlns:p14="http://schemas.microsoft.com/office/powerpoint/2010/main" val="2612511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6726" y="2770487"/>
            <a:ext cx="10513674" cy="3560762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None/>
            </a:pP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本演題に関連して、開示すべき利益相反は下記のとおりです。</a:t>
            </a:r>
          </a:p>
          <a:p>
            <a:pPr>
              <a:lnSpc>
                <a:spcPct val="80000"/>
              </a:lnSpc>
              <a:buNone/>
            </a:pP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・年間</a:t>
            </a: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100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万円以上の役員・顧問職の報酬：〇〇社、〇〇社、</a:t>
            </a:r>
          </a:p>
          <a:p>
            <a:pPr>
              <a:lnSpc>
                <a:spcPct val="80000"/>
              </a:lnSpc>
              <a:buNone/>
            </a:pP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・年間利益</a:t>
            </a: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100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万円以上もしくは全株式の</a:t>
            </a: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5%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以上の株保有：〇〇社、○○社</a:t>
            </a:r>
          </a:p>
          <a:p>
            <a:pPr>
              <a:lnSpc>
                <a:spcPct val="80000"/>
              </a:lnSpc>
              <a:buNone/>
            </a:pP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・年間</a:t>
            </a: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100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万円以上の特許使用料：〇〇社、〇〇社</a:t>
            </a:r>
          </a:p>
          <a:p>
            <a:pPr>
              <a:lnSpc>
                <a:spcPct val="80000"/>
              </a:lnSpc>
              <a:buNone/>
            </a:pP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・年間</a:t>
            </a: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50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万円以上の講演料等：〇〇社、○○社</a:t>
            </a:r>
          </a:p>
          <a:p>
            <a:pPr>
              <a:lnSpc>
                <a:spcPct val="80000"/>
              </a:lnSpc>
              <a:buNone/>
            </a:pP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・年間</a:t>
            </a: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50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万円以上の原稿料：〇〇社、〇〇社</a:t>
            </a:r>
          </a:p>
          <a:p>
            <a:pPr>
              <a:lnSpc>
                <a:spcPct val="80000"/>
              </a:lnSpc>
              <a:buNone/>
            </a:pP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・年間</a:t>
            </a: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200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万円以上の研究費：〇〇社、〇〇社</a:t>
            </a:r>
          </a:p>
          <a:p>
            <a:pPr>
              <a:lnSpc>
                <a:spcPct val="80000"/>
              </a:lnSpc>
              <a:buNone/>
            </a:pP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・年間</a:t>
            </a: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200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万円以上の奨学（奨励）寄付金：〇〇社、〇〇社</a:t>
            </a:r>
          </a:p>
          <a:p>
            <a:pPr>
              <a:lnSpc>
                <a:spcPct val="80000"/>
              </a:lnSpc>
              <a:buNone/>
            </a:pP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・寄付講座への所属：〇〇社、〇〇社</a:t>
            </a:r>
          </a:p>
          <a:p>
            <a:pPr>
              <a:lnSpc>
                <a:spcPct val="80000"/>
              </a:lnSpc>
              <a:buNone/>
            </a:pP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・年間</a:t>
            </a: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5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万円以上のその他報酬：〇〇社、〇〇社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1502980" y="963386"/>
            <a:ext cx="9427780" cy="1674712"/>
          </a:xfr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/>
            <a:r>
              <a:rPr lang="ja-JP" altLang="en-US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0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000" b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>発表者名：　東京一郎、京都次郎、大阪三郎、◎福岡史郎　（◎代表者）</a:t>
            </a:r>
            <a:endParaRPr lang="en-US" altLang="ja-JP" sz="2000" b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5950584" y="6278972"/>
            <a:ext cx="5266185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↑ 開示すべき内容が過去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年間にある項目のみ記載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8" name="吹き出し: 四角形 7">
            <a:extLst>
              <a:ext uri="{FF2B5EF4-FFF2-40B4-BE49-F238E27FC236}">
                <a16:creationId xmlns:a16="http://schemas.microsoft.com/office/drawing/2014/main" id="{7009EE3C-9DB4-4787-9CC1-A8583A01B838}"/>
              </a:ext>
            </a:extLst>
          </p:cNvPr>
          <p:cNvSpPr/>
          <p:nvPr/>
        </p:nvSpPr>
        <p:spPr>
          <a:xfrm>
            <a:off x="7711569" y="138215"/>
            <a:ext cx="4298576" cy="1734671"/>
          </a:xfrm>
          <a:prstGeom prst="wedgeRectCallout">
            <a:avLst>
              <a:gd name="adj1" fmla="val -36161"/>
              <a:gd name="adj2" fmla="val 6715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b="1" dirty="0"/>
              <a:t>口頭発表時、申告すべき</a:t>
            </a:r>
            <a:r>
              <a:rPr lang="en-US" altLang="ja-JP" sz="2800" b="1" dirty="0"/>
              <a:t>COI</a:t>
            </a:r>
            <a:r>
              <a:rPr lang="ja-JP" altLang="en-US" sz="2800" b="1" dirty="0"/>
              <a:t>状態がある場合</a:t>
            </a:r>
            <a:r>
              <a:rPr lang="en-US" altLang="ja-JP" sz="2800" b="1" dirty="0"/>
              <a:t>(</a:t>
            </a:r>
            <a:r>
              <a:rPr lang="ja-JP" altLang="en-US" sz="2800" b="1" dirty="0"/>
              <a:t>過去</a:t>
            </a:r>
            <a:r>
              <a:rPr lang="en-US" altLang="ja-JP" sz="2800" b="1" dirty="0"/>
              <a:t>3</a:t>
            </a:r>
            <a:r>
              <a:rPr lang="ja-JP" altLang="en-US" sz="2800" b="1" dirty="0"/>
              <a:t>年間</a:t>
            </a:r>
            <a:r>
              <a:rPr lang="en-US" altLang="ja-JP" sz="2800" b="1" dirty="0"/>
              <a:t>)</a:t>
            </a:r>
            <a:endParaRPr lang="ja-JP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47291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256</Words>
  <Application>Microsoft Office PowerPoint</Application>
  <PresentationFormat>ワイド画面</PresentationFormat>
  <Paragraphs>20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游ゴシック Light</vt:lpstr>
      <vt:lpstr>Arial</vt:lpstr>
      <vt:lpstr>Times New Roman</vt:lpstr>
      <vt:lpstr>Office テーマ</vt:lpstr>
      <vt:lpstr>ＣＯ Ｉ 開示 　 発表者名：氏名、氏名、氏名、氏名（◎代表者）</vt:lpstr>
      <vt:lpstr>ＣＯ Ｉ 開示 　 発表者名：　東京一郎、京都次郎、大阪三郎、◎福岡史郎　（◎代表者）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ＣＯ Ｉ 開示 　 発表者名：氏名、氏名、氏名、氏名（◎代表者）</dc:title>
  <dc:creator>kera takeshi</dc:creator>
  <cp:lastModifiedBy>kera takeshi</cp:lastModifiedBy>
  <cp:revision>3</cp:revision>
  <dcterms:created xsi:type="dcterms:W3CDTF">2020-06-29T03:53:01Z</dcterms:created>
  <dcterms:modified xsi:type="dcterms:W3CDTF">2020-06-29T04:14:18Z</dcterms:modified>
</cp:coreProperties>
</file>